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5"/>
    <p:restoredTop sz="94595"/>
  </p:normalViewPr>
  <p:slideViewPr>
    <p:cSldViewPr snapToGrid="0" snapToObjects="1">
      <p:cViewPr varScale="1">
        <p:scale>
          <a:sx n="106" d="100"/>
          <a:sy n="106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26C0D-ECF1-0549-AEB3-CCDC8FCEC3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Relative Layout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7807E2-E2F9-5445-88EF-3BF4BE7944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Relative to other views</a:t>
            </a:r>
          </a:p>
        </p:txBody>
      </p:sp>
    </p:spTree>
    <p:extLst>
      <p:ext uri="{BB962C8B-B14F-4D97-AF65-F5344CB8AC3E}">
        <p14:creationId xmlns:p14="http://schemas.microsoft.com/office/powerpoint/2010/main" val="3772151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2D971B-2C97-F044-9AB6-877713B2DA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60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EFACC9-2053-644B-AB72-573A3D9A4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24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ABEB29-28D4-6246-A9D5-7764F3B70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966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A6D0E9-23AF-4D46-B513-ABB9991079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940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1CBB61-791D-E842-BBFB-8E3B74A1B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13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8D05B5-61B6-0046-94AB-7EA1215F70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371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2F0E9D-3375-E044-BBFE-218DE25D74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008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7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2" name="Group 28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63" name="Rectangle 33">
            <a:extLst>
              <a:ext uri="{FF2B5EF4-FFF2-40B4-BE49-F238E27FC236}">
                <a16:creationId xmlns:a16="http://schemas.microsoft.com/office/drawing/2014/main" id="{3F68D903-F26B-46F9-911C-92FEC6A69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4" name="Group 35">
            <a:extLst>
              <a:ext uri="{FF2B5EF4-FFF2-40B4-BE49-F238E27FC236}">
                <a16:creationId xmlns:a16="http://schemas.microsoft.com/office/drawing/2014/main" id="{88E6E148-E023-4954-86E3-30141DFB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  <a:noFill/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0D3F982F-CC17-4661-8EAF-7BC5E6735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90D37B37-763F-44D7-AEBC-44893638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37E4608D-34B6-48E2-8243-67D04B36F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F40C4AC8-50E7-49B1-8864-2CE866701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8B74515D-097E-4D6D-9614-3EE42477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01B715E-8AF8-4069-AFF6-C4731F0C3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E1E01D11-2228-4016-AD29-65D1C6DB2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1459FE25-5A43-4BCE-B99B-4F40DE8A4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45" name="Freeform 13">
              <a:extLst>
                <a:ext uri="{FF2B5EF4-FFF2-40B4-BE49-F238E27FC236}">
                  <a16:creationId xmlns:a16="http://schemas.microsoft.com/office/drawing/2014/main" id="{3B23074C-316F-47BD-8C6B-EC2FF4952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46" name="Freeform 14">
              <a:extLst>
                <a:ext uri="{FF2B5EF4-FFF2-40B4-BE49-F238E27FC236}">
                  <a16:creationId xmlns:a16="http://schemas.microsoft.com/office/drawing/2014/main" id="{A8080108-D92A-4D64-AFA7-DCCBAF669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47" name="Freeform 15">
              <a:extLst>
                <a:ext uri="{FF2B5EF4-FFF2-40B4-BE49-F238E27FC236}">
                  <a16:creationId xmlns:a16="http://schemas.microsoft.com/office/drawing/2014/main" id="{4CDA9133-E392-4602-8F72-342B0F2B1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41574FAC-64B1-48BF-9962-5F1D6F293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49" name="Freeform 17">
              <a:extLst>
                <a:ext uri="{FF2B5EF4-FFF2-40B4-BE49-F238E27FC236}">
                  <a16:creationId xmlns:a16="http://schemas.microsoft.com/office/drawing/2014/main" id="{3C0763C8-12E2-42A2-96FE-5731CDF29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50" name="Freeform 18">
              <a:extLst>
                <a:ext uri="{FF2B5EF4-FFF2-40B4-BE49-F238E27FC236}">
                  <a16:creationId xmlns:a16="http://schemas.microsoft.com/office/drawing/2014/main" id="{FA456C9D-7219-467B-B2AD-D5789A7D2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51" name="Freeform 19">
              <a:extLst>
                <a:ext uri="{FF2B5EF4-FFF2-40B4-BE49-F238E27FC236}">
                  <a16:creationId xmlns:a16="http://schemas.microsoft.com/office/drawing/2014/main" id="{77284864-DE74-4A45-AD93-F63035040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52" name="Freeform 20">
              <a:extLst>
                <a:ext uri="{FF2B5EF4-FFF2-40B4-BE49-F238E27FC236}">
                  <a16:creationId xmlns:a16="http://schemas.microsoft.com/office/drawing/2014/main" id="{2ECA1844-43F9-45F6-B52D-4854DBC48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53" name="Freeform 21">
              <a:extLst>
                <a:ext uri="{FF2B5EF4-FFF2-40B4-BE49-F238E27FC236}">
                  <a16:creationId xmlns:a16="http://schemas.microsoft.com/office/drawing/2014/main" id="{F9ECEA64-1836-4323-A0A3-D4F829112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54" name="Freeform 22">
              <a:extLst>
                <a:ext uri="{FF2B5EF4-FFF2-40B4-BE49-F238E27FC236}">
                  <a16:creationId xmlns:a16="http://schemas.microsoft.com/office/drawing/2014/main" id="{950F914B-7F44-4D5A-97BB-4BE453F4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55" name="Freeform 23">
              <a:extLst>
                <a:ext uri="{FF2B5EF4-FFF2-40B4-BE49-F238E27FC236}">
                  <a16:creationId xmlns:a16="http://schemas.microsoft.com/office/drawing/2014/main" id="{A3EFB651-6736-424B-995D-48C4B0E55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</p:grpSp>
      <p:grpSp>
        <p:nvGrpSpPr>
          <p:cNvPr id="65" name="Group 56">
            <a:extLst>
              <a:ext uri="{FF2B5EF4-FFF2-40B4-BE49-F238E27FC236}">
                <a16:creationId xmlns:a16="http://schemas.microsoft.com/office/drawing/2014/main" id="{1FB4E014-64CE-4D11-A129-94A1893FA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FBDC1C1-8061-451F-8181-9F0402645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Isosceles Triangle 58">
              <a:extLst>
                <a:ext uri="{FF2B5EF4-FFF2-40B4-BE49-F238E27FC236}">
                  <a16:creationId xmlns:a16="http://schemas.microsoft.com/office/drawing/2014/main" id="{C35F105D-10BD-4664-8966-82DC76172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C9E557E-56E2-4C47-BB57-B5D2A4FB3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26796A2-AC0C-0045-B975-B09B01318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36" y="2075504"/>
            <a:ext cx="8679915" cy="1748729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400" dirty="0"/>
              <a:t>Code the elements:</a:t>
            </a:r>
            <a:br>
              <a:rPr lang="en-US" sz="5400" dirty="0"/>
            </a:br>
            <a:r>
              <a:rPr lang="en-US" sz="2800" dirty="0"/>
              <a:t>hint: Google </a:t>
            </a:r>
            <a:r>
              <a:rPr lang="en-US" sz="2800" dirty="0" err="1"/>
              <a:t>RelativeLayoutParams</a:t>
            </a:r>
            <a:endParaRPr lang="en-US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9D649-11AB-934D-A4A4-3D97B7805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9237" y="3906266"/>
            <a:ext cx="8673427" cy="1322587"/>
          </a:xfrm>
        </p:spPr>
        <p:txBody>
          <a:bodyPr vert="horz" lIns="91440" tIns="0" rIns="91440" bIns="45720" rtlCol="0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dirty="0">
                <a:solidFill>
                  <a:srgbClr val="FFFEFF"/>
                </a:solidFill>
              </a:rPr>
              <a:t>https://</a:t>
            </a:r>
            <a:r>
              <a:rPr lang="en-US" dirty="0" err="1">
                <a:solidFill>
                  <a:srgbClr val="FFFEFF"/>
                </a:solidFill>
              </a:rPr>
              <a:t>gist.github.com</a:t>
            </a:r>
            <a:r>
              <a:rPr lang="en-US" dirty="0">
                <a:solidFill>
                  <a:srgbClr val="FFFEFF"/>
                </a:solidFill>
              </a:rPr>
              <a:t>/</a:t>
            </a:r>
            <a:r>
              <a:rPr lang="en-US" dirty="0" err="1">
                <a:solidFill>
                  <a:srgbClr val="FFFEFF"/>
                </a:solidFill>
              </a:rPr>
              <a:t>khkred</a:t>
            </a:r>
            <a:r>
              <a:rPr lang="en-US" dirty="0">
                <a:solidFill>
                  <a:srgbClr val="FFFEFF"/>
                </a:solidFill>
              </a:rPr>
              <a:t>/690e2dbe33c8c3ae53b95bff9e30705d</a:t>
            </a:r>
          </a:p>
        </p:txBody>
      </p:sp>
    </p:spTree>
    <p:extLst>
      <p:ext uri="{BB962C8B-B14F-4D97-AF65-F5344CB8AC3E}">
        <p14:creationId xmlns:p14="http://schemas.microsoft.com/office/powerpoint/2010/main" val="6936948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23</TotalTime>
  <Words>21</Words>
  <Application>Microsoft Macintosh PowerPoint</Application>
  <PresentationFormat>Widescreen</PresentationFormat>
  <Paragraphs>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 Light</vt:lpstr>
      <vt:lpstr>Rockwell</vt:lpstr>
      <vt:lpstr>Wingdings</vt:lpstr>
      <vt:lpstr>Atlas</vt:lpstr>
      <vt:lpstr>Relative Layout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 the elements: hint: Google RelativeLayoutParams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Relative Layout</dc:title>
  <dc:creator>Harish Kunchala</dc:creator>
  <cp:lastModifiedBy>Harish Kunchala</cp:lastModifiedBy>
  <cp:revision>3</cp:revision>
  <dcterms:created xsi:type="dcterms:W3CDTF">2018-06-06T15:00:00Z</dcterms:created>
  <dcterms:modified xsi:type="dcterms:W3CDTF">2018-06-06T15:23:26Z</dcterms:modified>
</cp:coreProperties>
</file>

<file path=docProps/thumbnail.jpeg>
</file>